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6"/>
  </p:notesMasterIdLst>
  <p:sldIdLst>
    <p:sldId id="256" r:id="rId2"/>
    <p:sldId id="257" r:id="rId3"/>
    <p:sldId id="282" r:id="rId4"/>
    <p:sldId id="283" r:id="rId5"/>
  </p:sldIdLst>
  <p:sldSz cx="10160000" cy="7620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43" autoAdjust="0"/>
    <p:restoredTop sz="91158" autoAdjust="0"/>
  </p:normalViewPr>
  <p:slideViewPr>
    <p:cSldViewPr>
      <p:cViewPr>
        <p:scale>
          <a:sx n="40" d="100"/>
          <a:sy n="40" d="100"/>
        </p:scale>
        <p:origin x="-1469" y="-1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 smtClean="0"/>
              <a:t>Click to edit Master text styles</a:t>
            </a:r>
          </a:p>
          <a:p>
            <a:pPr lvl="1"/>
            <a:r>
              <a:rPr lang="en-US" altLang="zh-TW" noProof="0" smtClean="0"/>
              <a:t>Second level</a:t>
            </a:r>
          </a:p>
          <a:p>
            <a:pPr lvl="2"/>
            <a:r>
              <a:rPr lang="en-US" altLang="zh-TW" noProof="0" smtClean="0"/>
              <a:t>Third level</a:t>
            </a:r>
          </a:p>
          <a:p>
            <a:pPr lvl="3"/>
            <a:r>
              <a:rPr lang="en-US" altLang="zh-TW" noProof="0" smtClean="0"/>
              <a:t>Fourth level</a:t>
            </a:r>
          </a:p>
          <a:p>
            <a:pPr lvl="4"/>
            <a:r>
              <a:rPr lang="en-US" altLang="zh-TW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B4A2583-0ACF-40EE-86A3-7AC9CCF9C65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49416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70B64FC-2E36-4803-8405-10C8B875C728}" type="slidenum">
              <a:rPr lang="en-US" altLang="zh-TW" smtClean="0"/>
              <a:pPr/>
              <a:t>1</a:t>
            </a:fld>
            <a:endParaRPr lang="en-US" altLang="zh-TW" smtClean="0"/>
          </a:p>
        </p:txBody>
      </p:sp>
      <p:sp>
        <p:nvSpPr>
          <p:cNvPr id="23555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0" tIns="0" rIns="0" bIns="0"/>
          <a:lstStyle/>
          <a:p>
            <a:pPr eaLnBrk="1" hangingPunct="1">
              <a:lnSpc>
                <a:spcPct val="95000"/>
              </a:lnSpc>
              <a:spcBef>
                <a:spcPct val="0"/>
              </a:spcBef>
            </a:pPr>
            <a:r>
              <a:rPr lang="en-US" altLang="zh-TW" sz="1600" smtClean="0">
                <a:solidFill>
                  <a:srgbClr val="000000"/>
                </a:solidFill>
                <a:latin typeface="Arial" charset="0"/>
              </a:rPr>
              <a:t>*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A4A8075-3C46-4ACC-A3B0-7DCEDE3C872C}" type="slidenum">
              <a:rPr lang="en-US" altLang="zh-TW" smtClean="0"/>
              <a:pPr/>
              <a:t>2</a:t>
            </a:fld>
            <a:endParaRPr lang="en-US" altLang="zh-TW" smtClean="0"/>
          </a:p>
        </p:txBody>
      </p:sp>
      <p:sp>
        <p:nvSpPr>
          <p:cNvPr id="2457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 lIns="0" tIns="0" rIns="0" bIns="0"/>
          <a:lstStyle/>
          <a:p>
            <a:pPr eaLnBrk="1" hangingPunct="1">
              <a:lnSpc>
                <a:spcPct val="95000"/>
              </a:lnSpc>
              <a:spcBef>
                <a:spcPct val="0"/>
              </a:spcBef>
            </a:pPr>
            <a:r>
              <a:rPr lang="en-US" altLang="zh-TW" sz="1600" smtClean="0">
                <a:solidFill>
                  <a:srgbClr val="000000"/>
                </a:solidFill>
                <a:latin typeface="Arial" charset="0"/>
              </a:rPr>
              <a:t>*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心智圖 </a:t>
            </a:r>
            <a:r>
              <a:rPr lang="en-US" altLang="zh-TW" dirty="0" smtClean="0"/>
              <a:t>ITTO</a:t>
            </a:r>
            <a:endParaRPr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B4A2583-0ACF-40EE-86A3-7AC9CCF9C654}" type="slidenum">
              <a:rPr lang="en-US" altLang="zh-TW" smtClean="0"/>
              <a:pPr>
                <a:defRPr/>
              </a:pPr>
              <a:t>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64931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關聯圖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B4A2583-0ACF-40EE-86A3-7AC9CCF9C654}" type="slidenum">
              <a:rPr lang="en-US" altLang="zh-TW" smtClean="0"/>
              <a:pPr>
                <a:defRPr/>
              </a:pPr>
              <a:t>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4779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10160000" cy="7620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 eaLnBrk="1" latinLnBrk="0" hangingPunct="1"/>
            <a:endParaRPr kumimoji="0" lang="en-US">
              <a:latin typeface="+mj-ea"/>
              <a:ea typeface="+mj-ea"/>
            </a:endParaRPr>
          </a:p>
        </p:txBody>
      </p:sp>
      <p:sp useBgFill="1">
        <p:nvSpPr>
          <p:cNvPr id="13" name="圓角矩形 12"/>
          <p:cNvSpPr/>
          <p:nvPr/>
        </p:nvSpPr>
        <p:spPr>
          <a:xfrm>
            <a:off x="72570" y="77506"/>
            <a:ext cx="10014858" cy="7435779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>
              <a:latin typeface="+mj-ea"/>
              <a:ea typeface="+mj-ea"/>
            </a:endParaRPr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439333" y="3556000"/>
            <a:ext cx="7112000" cy="1778000"/>
          </a:xfrm>
        </p:spPr>
        <p:txBody>
          <a:bodyPr/>
          <a:lstStyle>
            <a:lvl1pPr marL="0" indent="0" algn="ctr">
              <a:buNone/>
              <a:defRPr sz="2900">
                <a:solidFill>
                  <a:schemeClr val="tx2"/>
                </a:solidFill>
                <a:latin typeface="+mj-ea"/>
                <a:ea typeface="+mj-ea"/>
              </a:defRPr>
            </a:lvl1pPr>
            <a:lvl2pPr marL="507995" indent="0" algn="ctr">
              <a:buNone/>
            </a:lvl2pPr>
            <a:lvl3pPr marL="1015990" indent="0" algn="ctr">
              <a:buNone/>
            </a:lvl3pPr>
            <a:lvl4pPr marL="1523985" indent="0" algn="ctr">
              <a:buNone/>
            </a:lvl4pPr>
            <a:lvl5pPr marL="2031980" indent="0" algn="ctr">
              <a:buNone/>
            </a:lvl5pPr>
            <a:lvl6pPr marL="2539975" indent="0" algn="ctr">
              <a:buNone/>
            </a:lvl6pPr>
            <a:lvl7pPr marL="3047970" indent="0" algn="ctr">
              <a:buNone/>
            </a:lvl7pPr>
            <a:lvl8pPr marL="3555964" indent="0" algn="ctr">
              <a:buNone/>
            </a:lvl8pPr>
            <a:lvl9pPr marL="4063959" indent="0" algn="ctr">
              <a:buNone/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60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pPr>
              <a:defRPr/>
            </a:pPr>
            <a:fld id="{B9C1C2AF-8B82-4B94-B467-CEEA10E104EA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矩形 6"/>
          <p:cNvSpPr/>
          <p:nvPr/>
        </p:nvSpPr>
        <p:spPr>
          <a:xfrm>
            <a:off x="69924" y="1610337"/>
            <a:ext cx="10023930" cy="169705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9924" y="1551911"/>
            <a:ext cx="10023930" cy="133978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>
              <a:latin typeface="+mj-ea"/>
              <a:ea typeface="+mj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9924" y="3307388"/>
            <a:ext cx="10023930" cy="122813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>
              <a:latin typeface="+mj-ea"/>
              <a:ea typeface="+mj-ea"/>
            </a:endParaRPr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508000" y="1673256"/>
            <a:ext cx="9144000" cy="1633361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0371902-4D3D-46EC-95DF-81464AF9BF30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7366000" y="305157"/>
            <a:ext cx="2235200" cy="6501694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016000" y="305156"/>
            <a:ext cx="6180667" cy="6501694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7A3FCE-2663-47DD-982A-13D9D1C611CC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25B8DEC-BDDD-4ED0-AA0F-0FEE8B306B9C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1016000" y="1608667"/>
            <a:ext cx="8636000" cy="5080000"/>
          </a:xfrm>
        </p:spPr>
        <p:txBody>
          <a:bodyPr vert="horz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 eaLnBrk="1" latinLnBrk="0" hangingPunct="1"/>
            <a:r>
              <a:rPr lang="zh-TW" altLang="en-US" dirty="0" smtClean="0"/>
              <a:t>按一下以編輯母片文字樣式</a:t>
            </a:r>
          </a:p>
          <a:p>
            <a:pPr lvl="1" eaLnBrk="1" latinLnBrk="0" hangingPunct="1"/>
            <a:r>
              <a:rPr lang="zh-TW" altLang="en-US" dirty="0" smtClean="0"/>
              <a:t>第二層</a:t>
            </a:r>
          </a:p>
          <a:p>
            <a:pPr lvl="2" eaLnBrk="1" latinLnBrk="0" hangingPunct="1"/>
            <a:r>
              <a:rPr lang="zh-TW" altLang="en-US" dirty="0" smtClean="0"/>
              <a:t>第三層</a:t>
            </a:r>
          </a:p>
          <a:p>
            <a:pPr lvl="3" eaLnBrk="1" latinLnBrk="0" hangingPunct="1"/>
            <a:r>
              <a:rPr lang="zh-TW" altLang="en-US" dirty="0" smtClean="0"/>
              <a:t>第四層</a:t>
            </a:r>
          </a:p>
          <a:p>
            <a:pPr lvl="4" eaLnBrk="1" latinLnBrk="0" hangingPunct="1"/>
            <a:r>
              <a:rPr lang="zh-TW" altLang="en-US" dirty="0" smtClean="0"/>
              <a:t>第五層</a:t>
            </a:r>
            <a:endParaRPr kumimoji="0"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10160000" cy="7620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圓角矩形 9"/>
          <p:cNvSpPr/>
          <p:nvPr/>
        </p:nvSpPr>
        <p:spPr>
          <a:xfrm>
            <a:off x="72570" y="77506"/>
            <a:ext cx="10014858" cy="7435779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02570" y="1058334"/>
            <a:ext cx="8636000" cy="1513417"/>
          </a:xfrm>
        </p:spPr>
        <p:txBody>
          <a:bodyPr anchor="b" anchorCtr="0"/>
          <a:lstStyle>
            <a:lvl1pPr algn="l">
              <a:buNone/>
              <a:defRPr sz="4400" b="0" cap="none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02570" y="2831042"/>
            <a:ext cx="8636000" cy="1486958"/>
          </a:xfrm>
        </p:spPr>
        <p:txBody>
          <a:bodyPr anchor="t" anchorCtr="0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889000" y="6858000"/>
            <a:ext cx="4445000" cy="508000"/>
          </a:xfrm>
        </p:spPr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矩形 6"/>
          <p:cNvSpPr/>
          <p:nvPr/>
        </p:nvSpPr>
        <p:spPr>
          <a:xfrm flipV="1">
            <a:off x="77125" y="2640922"/>
            <a:ext cx="10015017" cy="101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76830" y="2601639"/>
            <a:ext cx="10015312" cy="5079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75896" y="2743200"/>
            <a:ext cx="10016246" cy="5080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162560" y="6898640"/>
            <a:ext cx="508000" cy="508000"/>
          </a:xfrm>
        </p:spPr>
        <p:txBody>
          <a:bodyPr/>
          <a:lstStyle/>
          <a:p>
            <a:pPr>
              <a:defRPr/>
            </a:pPr>
            <a:fld id="{5B88BE00-EF0B-44B2-A8B4-3C609D8186C9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3BA0A2-2E8A-43FF-ADF9-DF6637BA303D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1016000" y="1608667"/>
            <a:ext cx="4165600" cy="5080000"/>
          </a:xfrm>
        </p:spPr>
        <p:txBody>
          <a:bodyPr vert="horz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5482167" y="1608667"/>
            <a:ext cx="4165600" cy="5080000"/>
          </a:xfrm>
        </p:spPr>
        <p:txBody>
          <a:bodyPr vert="horz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16000" y="303389"/>
            <a:ext cx="8636000" cy="1270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16000" y="1608667"/>
            <a:ext cx="4148667" cy="846667"/>
          </a:xfrm>
          <a:noFill/>
          <a:ln w="12700" cap="sq" cmpd="sng" algn="ctr">
            <a:noFill/>
            <a:prstDash val="solid"/>
          </a:ln>
        </p:spPr>
        <p:txBody>
          <a:bodyPr lIns="101599" anchor="b" anchorCtr="0">
            <a:noAutofit/>
          </a:bodyPr>
          <a:lstStyle>
            <a:lvl1pPr marL="0" indent="0">
              <a:buNone/>
              <a:defRPr sz="27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200" b="1"/>
            </a:lvl2pPr>
            <a:lvl3pPr>
              <a:buNone/>
              <a:defRPr sz="2000" b="1"/>
            </a:lvl3pPr>
            <a:lvl4pPr>
              <a:buNone/>
              <a:defRPr sz="1800" b="1"/>
            </a:lvl4pPr>
            <a:lvl5pPr>
              <a:buNone/>
              <a:defRPr sz="1800" b="1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5503333" y="1608667"/>
            <a:ext cx="4148667" cy="846667"/>
          </a:xfrm>
          <a:noFill/>
          <a:ln w="12700" cap="sq" cmpd="sng" algn="ctr">
            <a:noFill/>
            <a:prstDash val="solid"/>
          </a:ln>
        </p:spPr>
        <p:txBody>
          <a:bodyPr lIns="101599" anchor="b" anchorCtr="0">
            <a:noAutofit/>
          </a:bodyPr>
          <a:lstStyle>
            <a:lvl1pPr marL="0" indent="0">
              <a:buNone/>
              <a:defRPr sz="27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200" b="1"/>
            </a:lvl2pPr>
            <a:lvl3pPr>
              <a:buNone/>
              <a:defRPr sz="2000" b="1"/>
            </a:lvl3pPr>
            <a:lvl4pPr>
              <a:buNone/>
              <a:defRPr sz="1800" b="1"/>
            </a:lvl4pPr>
            <a:lvl5pPr>
              <a:buNone/>
              <a:defRPr sz="1800" b="1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932726C-C4B6-435E-B5BC-B9D753160CDB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1" name="內容版面配置區 10"/>
          <p:cNvSpPr>
            <a:spLocks noGrp="1"/>
          </p:cNvSpPr>
          <p:nvPr>
            <p:ph sz="half" idx="2"/>
          </p:nvPr>
        </p:nvSpPr>
        <p:spPr>
          <a:xfrm>
            <a:off x="1016000" y="2497667"/>
            <a:ext cx="4148667" cy="4318000"/>
          </a:xfrm>
        </p:spPr>
        <p:txBody>
          <a:bodyPr vert="horz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half" idx="4"/>
          </p:nvPr>
        </p:nvSpPr>
        <p:spPr>
          <a:xfrm>
            <a:off x="5503333" y="2497667"/>
            <a:ext cx="4148667" cy="4318000"/>
          </a:xfrm>
        </p:spPr>
        <p:txBody>
          <a:bodyPr vert="horz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4C7C751-ED18-496A-895C-BFB6F76FB296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070EE23-914D-48D8-8BB1-6A8759FE872D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0160000" cy="7620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圓角矩形 8"/>
          <p:cNvSpPr/>
          <p:nvPr/>
        </p:nvSpPr>
        <p:spPr>
          <a:xfrm>
            <a:off x="71120" y="77506"/>
            <a:ext cx="10014858" cy="743712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16000" y="303389"/>
            <a:ext cx="8636000" cy="1270000"/>
          </a:xfrm>
        </p:spPr>
        <p:txBody>
          <a:bodyPr anchor="b" anchorCtr="0"/>
          <a:lstStyle>
            <a:lvl1pPr algn="l">
              <a:buNone/>
              <a:defRPr sz="44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1016000" y="1778000"/>
            <a:ext cx="2116667" cy="4995333"/>
          </a:xfr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 sz="1300"/>
            </a:lvl2pPr>
            <a:lvl3pPr>
              <a:buNone/>
              <a:defRPr sz="11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6BE8D1-5E0A-4FCD-98A2-D1463CD6480E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1"/>
          </p:nvPr>
        </p:nvSpPr>
        <p:spPr>
          <a:xfrm>
            <a:off x="3302000" y="1778000"/>
            <a:ext cx="6350000" cy="4995333"/>
          </a:xfrm>
        </p:spPr>
        <p:txBody>
          <a:bodyPr vert="horz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16000" y="5445056"/>
            <a:ext cx="8128000" cy="580320"/>
          </a:xfrm>
        </p:spPr>
        <p:txBody>
          <a:bodyPr anchor="ctr">
            <a:noAutofit/>
          </a:bodyPr>
          <a:lstStyle>
            <a:lvl1pPr algn="l">
              <a:buNone/>
              <a:defRPr sz="31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016000" y="6050917"/>
            <a:ext cx="8128000" cy="762000"/>
          </a:xfrm>
        </p:spPr>
        <p:txBody>
          <a:bodyPr/>
          <a:lstStyle>
            <a:lvl1pPr marL="0" indent="0">
              <a:buFontTx/>
              <a:buNone/>
              <a:defRPr sz="1800"/>
            </a:lvl1pPr>
            <a:lvl2pPr>
              <a:defRPr sz="1300"/>
            </a:lvl2pPr>
            <a:lvl3pPr>
              <a:defRPr sz="1100"/>
            </a:lvl3pPr>
            <a:lvl4pPr>
              <a:defRPr sz="1000"/>
            </a:lvl4pPr>
            <a:lvl5pPr>
              <a:defRPr sz="10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1016000" y="6858000"/>
            <a:ext cx="4318000" cy="508000"/>
          </a:xfrm>
        </p:spPr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162560" y="6898640"/>
            <a:ext cx="508000" cy="508000"/>
          </a:xfrm>
        </p:spPr>
        <p:txBody>
          <a:bodyPr/>
          <a:lstStyle/>
          <a:p>
            <a:pPr>
              <a:defRPr/>
            </a:pPr>
            <a:fld id="{607B527E-A6F2-4E63-AAC2-46860FDE2D59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1" name="矩形 10"/>
          <p:cNvSpPr/>
          <p:nvPr/>
        </p:nvSpPr>
        <p:spPr>
          <a:xfrm flipV="1">
            <a:off x="75897" y="5203950"/>
            <a:ext cx="10007600" cy="101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76120" y="5167194"/>
            <a:ext cx="10007377" cy="5079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76123" y="5303583"/>
            <a:ext cx="10007374" cy="5423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75898" y="74084"/>
            <a:ext cx="10002081" cy="5090583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600"/>
            </a:lvl1pPr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0160000" cy="7620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圓角矩形 7"/>
          <p:cNvSpPr/>
          <p:nvPr/>
        </p:nvSpPr>
        <p:spPr>
          <a:xfrm>
            <a:off x="71120" y="77506"/>
            <a:ext cx="10014858" cy="743712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1599" tIns="50799" rIns="101599" bIns="50799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1016000" y="305153"/>
            <a:ext cx="8636000" cy="1270000"/>
          </a:xfrm>
          <a:prstGeom prst="rect">
            <a:avLst/>
          </a:prstGeom>
        </p:spPr>
        <p:txBody>
          <a:bodyPr lIns="101599" tIns="50799" rIns="101599" bIns="101599" anchor="b" anchorCtr="0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1016000" y="1608667"/>
            <a:ext cx="8636000" cy="5080000"/>
          </a:xfrm>
          <a:prstGeom prst="rect">
            <a:avLst/>
          </a:prstGeom>
        </p:spPr>
        <p:txBody>
          <a:bodyPr lIns="101599" tIns="50799" rIns="101599" bIns="50799">
            <a:normAutofit/>
          </a:bodyPr>
          <a:lstStyle/>
          <a:p>
            <a:pPr lvl="0" eaLnBrk="1" latinLnBrk="0" hangingPunct="1"/>
            <a:r>
              <a:rPr kumimoji="0" lang="zh-TW" altLang="en-US" dirty="0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dirty="0" smtClean="0"/>
              <a:t>第二層</a:t>
            </a:r>
          </a:p>
          <a:p>
            <a:pPr lvl="2" eaLnBrk="1" latinLnBrk="0" hangingPunct="1"/>
            <a:r>
              <a:rPr kumimoji="0" lang="zh-TW" altLang="en-US" dirty="0" smtClean="0"/>
              <a:t>第三層</a:t>
            </a:r>
          </a:p>
          <a:p>
            <a:pPr lvl="3" eaLnBrk="1" latinLnBrk="0" hangingPunct="1"/>
            <a:r>
              <a:rPr kumimoji="0" lang="zh-TW" altLang="en-US" dirty="0" smtClean="0"/>
              <a:t>第四層</a:t>
            </a:r>
          </a:p>
          <a:p>
            <a:pPr lvl="4" eaLnBrk="1" latinLnBrk="0" hangingPunct="1"/>
            <a:r>
              <a:rPr kumimoji="0" lang="zh-TW" altLang="en-US" dirty="0" smtClean="0"/>
              <a:t>第五層</a:t>
            </a:r>
            <a:endParaRPr kumimoji="0" lang="en-US" dirty="0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858000" y="6879167"/>
            <a:ext cx="2751667" cy="529167"/>
          </a:xfrm>
          <a:prstGeom prst="rect">
            <a:avLst/>
          </a:prstGeom>
        </p:spPr>
        <p:txBody>
          <a:bodyPr lIns="101599" tIns="50799" rIns="101599" bIns="50799" anchor="ctr" anchorCtr="0"/>
          <a:lstStyle>
            <a:lvl1pPr algn="r" eaLnBrk="1" latinLnBrk="0" hangingPunct="1">
              <a:defRPr kumimoji="0" sz="16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1016000" y="6858000"/>
            <a:ext cx="4402667" cy="508000"/>
          </a:xfrm>
          <a:prstGeom prst="rect">
            <a:avLst/>
          </a:prstGeom>
        </p:spPr>
        <p:txBody>
          <a:bodyPr lIns="101599" tIns="50799" rIns="101599" bIns="50799" anchor="ctr" anchorCtr="0"/>
          <a:lstStyle>
            <a:lvl1pPr eaLnBrk="1" latinLnBrk="0" hangingPunct="1">
              <a:defRPr kumimoji="0" sz="16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162560" y="6900333"/>
            <a:ext cx="508000" cy="508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6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fld id="{5B88BE00-EF0B-44B2-A8B4-3C609D8186C9}" type="slidenum">
              <a:rPr lang="en-US" altLang="zh-TW" smtClean="0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4797" indent="-304797" algn="l" rtl="0" eaLnBrk="1" latinLnBrk="0" hangingPunct="1">
        <a:spcBef>
          <a:spcPts val="644"/>
        </a:spcBef>
        <a:buClr>
          <a:schemeClr val="accent1"/>
        </a:buClr>
        <a:buSzPct val="85000"/>
        <a:buFont typeface="Wingdings 2"/>
        <a:buChar char=""/>
        <a:defRPr kumimoji="0" sz="2900" kern="1200">
          <a:solidFill>
            <a:schemeClr val="tx1"/>
          </a:solidFill>
          <a:latin typeface="+mj-ea"/>
          <a:ea typeface="+mj-ea"/>
          <a:cs typeface="+mn-cs"/>
        </a:defRPr>
      </a:lvl1pPr>
      <a:lvl2pPr marL="609594" indent="-253997" algn="l" rtl="0" eaLnBrk="1" latinLnBrk="0" hangingPunct="1">
        <a:spcBef>
          <a:spcPts val="411"/>
        </a:spcBef>
        <a:buClr>
          <a:schemeClr val="accent2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j-ea"/>
          <a:ea typeface="+mj-ea"/>
          <a:cs typeface="+mn-cs"/>
        </a:defRPr>
      </a:lvl2pPr>
      <a:lvl3pPr marL="914391" indent="-253997" algn="l" rtl="0" eaLnBrk="1" latinLnBrk="0" hangingPunct="1">
        <a:spcBef>
          <a:spcPts val="411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200" kern="1200">
          <a:solidFill>
            <a:schemeClr val="tx1"/>
          </a:solidFill>
          <a:latin typeface="+mj-ea"/>
          <a:ea typeface="+mj-ea"/>
          <a:cs typeface="+mn-cs"/>
        </a:defRPr>
      </a:lvl3pPr>
      <a:lvl4pPr marL="1219188" indent="-253997" algn="l" rtl="0" eaLnBrk="1" latinLnBrk="0" hangingPunct="1">
        <a:spcBef>
          <a:spcPts val="411"/>
        </a:spcBef>
        <a:buClr>
          <a:schemeClr val="accent3"/>
        </a:buClr>
        <a:buSzPct val="80000"/>
        <a:buFont typeface="Wingdings 2"/>
        <a:buChar char=""/>
        <a:defRPr kumimoji="0" sz="2200" kern="1200">
          <a:solidFill>
            <a:schemeClr val="tx1"/>
          </a:solidFill>
          <a:latin typeface="+mj-ea"/>
          <a:ea typeface="+mj-ea"/>
          <a:cs typeface="+mn-cs"/>
        </a:defRPr>
      </a:lvl4pPr>
      <a:lvl5pPr marL="1523985" indent="-253997" algn="l" rtl="0" eaLnBrk="1" latinLnBrk="0" hangingPunct="1">
        <a:spcBef>
          <a:spcPts val="411"/>
        </a:spcBef>
        <a:buClr>
          <a:schemeClr val="accent3"/>
        </a:buClr>
        <a:buFontTx/>
        <a:buChar char="o"/>
        <a:defRPr kumimoji="0" sz="2200" kern="1200">
          <a:solidFill>
            <a:schemeClr val="tx1"/>
          </a:solidFill>
          <a:latin typeface="+mj-ea"/>
          <a:ea typeface="+mj-ea"/>
          <a:cs typeface="+mn-cs"/>
        </a:defRPr>
      </a:lvl5pPr>
      <a:lvl6pPr marL="1828782" indent="-253997" algn="l" rtl="0" eaLnBrk="1" latinLnBrk="0" hangingPunct="1">
        <a:spcBef>
          <a:spcPts val="411"/>
        </a:spcBef>
        <a:buClr>
          <a:schemeClr val="accent3"/>
        </a:buClr>
        <a:buChar char="•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133579" indent="-253997" algn="l" rtl="0" eaLnBrk="1" latinLnBrk="0" hangingPunct="1">
        <a:spcBef>
          <a:spcPts val="411"/>
        </a:spcBef>
        <a:buClr>
          <a:schemeClr val="accent2"/>
        </a:buClr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8376" indent="-253997" algn="l" rtl="0" eaLnBrk="1" latinLnBrk="0" hangingPunct="1">
        <a:spcBef>
          <a:spcPts val="411"/>
        </a:spcBef>
        <a:buClr>
          <a:schemeClr val="accent1">
            <a:tint val="60000"/>
          </a:schemeClr>
        </a:buClr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73" indent="-253997" algn="l" rtl="0" eaLnBrk="1" latinLnBrk="0" hangingPunct="1">
        <a:spcBef>
          <a:spcPts val="411"/>
        </a:spcBef>
        <a:buClr>
          <a:schemeClr val="accent2">
            <a:tint val="60000"/>
          </a:schemeClr>
        </a:buClr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50799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01599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52398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3198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3997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04797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55596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406395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0075" y="862013"/>
            <a:ext cx="8959850" cy="163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1" name="Picture 1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1920875" y="1289720"/>
            <a:ext cx="8959850" cy="194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投影片編號版面配置區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7BC5BE7-80FA-4174-BC6C-3CBF5AE8BD42}" type="slidenum">
              <a:rPr lang="en-US" altLang="zh-TW"/>
              <a:pPr>
                <a:defRPr/>
              </a:pPr>
              <a:t>1</a:t>
            </a:fld>
            <a:endParaRPr lang="en-US" altLang="zh-TW"/>
          </a:p>
        </p:txBody>
      </p:sp>
      <p:sp>
        <p:nvSpPr>
          <p:cNvPr id="12" name="標題 11"/>
          <p:cNvSpPr>
            <a:spLocks noGrp="1"/>
          </p:cNvSpPr>
          <p:nvPr>
            <p:ph type="ctrTitle"/>
          </p:nvPr>
        </p:nvSpPr>
        <p:spPr>
          <a:xfrm>
            <a:off x="1983656" y="1384335"/>
            <a:ext cx="7200900" cy="2557462"/>
          </a:xfrm>
        </p:spPr>
        <p:txBody>
          <a:bodyPr>
            <a:normAutofit/>
          </a:bodyPr>
          <a:lstStyle/>
          <a:p>
            <a:pPr lvl="1" algn="r" eaLnBrk="1" fontAlgn="auto" hangingPunct="1">
              <a:lnSpc>
                <a:spcPct val="95000"/>
              </a:lnSpc>
              <a:spcAft>
                <a:spcPts val="0"/>
              </a:spcAft>
              <a:defRPr/>
            </a:pPr>
            <a:r>
              <a:rPr lang="zh-TW" altLang="en-US" sz="6000" dirty="0" smtClean="0">
                <a:solidFill>
                  <a:srgbClr val="91F73B"/>
                </a:solidFill>
                <a:latin typeface="+mj-ea"/>
                <a:ea typeface="+mj-ea"/>
              </a:rPr>
              <a:t>時程管理複習</a:t>
            </a:r>
            <a:endParaRPr lang="zh-TW" altLang="en-US" sz="5400" dirty="0">
              <a:solidFill>
                <a:srgbClr val="91F73B"/>
              </a:solidFill>
              <a:latin typeface="+mj-ea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559050" y="4170363"/>
            <a:ext cx="5080000" cy="1846659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indent="-342900" algn="ctr">
              <a:lnSpc>
                <a:spcPct val="95000"/>
              </a:lnSpc>
              <a:buClr>
                <a:srgbClr val="FEFEFE"/>
              </a:buClr>
              <a:buFontTx/>
              <a:buChar char="•"/>
              <a:defRPr/>
            </a:pPr>
            <a:r>
              <a:rPr lang="zh-TW" altLang="en-US" sz="4000" b="1" dirty="0">
                <a:latin typeface="Calibri" panose="020F0502020204030204" pitchFamily="34" charset="0"/>
              </a:rPr>
              <a:t>版本</a:t>
            </a:r>
            <a:r>
              <a:rPr lang="en-US" altLang="zh-TW" sz="4000" b="1" dirty="0">
                <a:latin typeface="Calibri" panose="020F0502020204030204" pitchFamily="34" charset="0"/>
              </a:rPr>
              <a:t>:</a:t>
            </a:r>
            <a:r>
              <a:rPr lang="zh-TW" altLang="en-US" sz="4000" b="1" dirty="0">
                <a:latin typeface="Calibri" panose="020F0502020204030204" pitchFamily="34" charset="0"/>
              </a:rPr>
              <a:t> 第六版</a:t>
            </a:r>
            <a:endParaRPr lang="en-US" altLang="zh-TW" sz="4000" b="1" dirty="0">
              <a:latin typeface="Calibri" panose="020F0502020204030204" pitchFamily="34" charset="0"/>
            </a:endParaRPr>
          </a:p>
          <a:p>
            <a:pPr lvl="1" indent="-342900" algn="ctr">
              <a:lnSpc>
                <a:spcPct val="95000"/>
              </a:lnSpc>
              <a:buClr>
                <a:srgbClr val="FEFEFE"/>
              </a:buClr>
              <a:buFontTx/>
              <a:buChar char="•"/>
              <a:defRPr/>
            </a:pPr>
            <a:r>
              <a:rPr lang="zh-TW" altLang="en-US" sz="4000" b="1" dirty="0" smtClean="0">
                <a:latin typeface="Calibri" panose="020F0502020204030204" pitchFamily="34" charset="0"/>
              </a:rPr>
              <a:t>導讀</a:t>
            </a:r>
            <a:r>
              <a:rPr lang="en-US" altLang="zh-TW" sz="4000" b="1" dirty="0" smtClean="0">
                <a:latin typeface="Calibri" panose="020F0502020204030204" pitchFamily="34" charset="0"/>
              </a:rPr>
              <a:t>:</a:t>
            </a:r>
            <a:r>
              <a:rPr lang="zh-TW" altLang="en-US" sz="4000" b="1" dirty="0" smtClean="0">
                <a:latin typeface="Calibri" panose="020F0502020204030204" pitchFamily="34" charset="0"/>
              </a:rPr>
              <a:t> </a:t>
            </a:r>
            <a:r>
              <a:rPr lang="zh-TW" altLang="en-US" sz="4000" b="1" dirty="0">
                <a:latin typeface="Calibri" panose="020F0502020204030204" pitchFamily="34" charset="0"/>
              </a:rPr>
              <a:t>蘇冠</a:t>
            </a:r>
            <a:r>
              <a:rPr lang="zh-TW" altLang="en-US" sz="4000" b="1" dirty="0" smtClean="0">
                <a:latin typeface="Calibri" panose="020F0502020204030204" pitchFamily="34" charset="0"/>
              </a:rPr>
              <a:t>綺</a:t>
            </a:r>
            <a:endParaRPr lang="en-US" altLang="zh-TW" sz="4000" b="1" dirty="0" smtClean="0">
              <a:latin typeface="Calibri" panose="020F0502020204030204" pitchFamily="34" charset="0"/>
            </a:endParaRPr>
          </a:p>
          <a:p>
            <a:pPr lvl="1" indent="-342900" algn="ctr">
              <a:lnSpc>
                <a:spcPct val="95000"/>
              </a:lnSpc>
              <a:buClr>
                <a:srgbClr val="FEFEFE"/>
              </a:buClr>
              <a:buFontTx/>
              <a:buChar char="•"/>
              <a:defRPr/>
            </a:pPr>
            <a:r>
              <a:rPr lang="zh-TW" altLang="en-US" sz="4000" b="1" dirty="0">
                <a:latin typeface="Calibri" panose="020F0502020204030204" pitchFamily="34" charset="0"/>
              </a:rPr>
              <a:t>日期</a:t>
            </a:r>
            <a:r>
              <a:rPr lang="en-US" altLang="zh-TW" sz="4000" b="1" dirty="0" smtClean="0">
                <a:latin typeface="Calibri" panose="020F0502020204030204" pitchFamily="34" charset="0"/>
              </a:rPr>
              <a:t>: 2018/5/5</a:t>
            </a:r>
            <a:endParaRPr lang="en-US" altLang="zh-TW" sz="4000" b="1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86613" y="5497513"/>
            <a:ext cx="2971800" cy="2112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5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8000" y="296863"/>
            <a:ext cx="9144000" cy="79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2" name="投影片編號版面配置區 5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9B4CAA6-7CED-4A2E-AB0B-D5F604F40F57}" type="slidenum">
              <a:rPr lang="en-US" altLang="zh-TW"/>
              <a:pPr>
                <a:defRPr/>
              </a:pPr>
              <a:t>2</a:t>
            </a:fld>
            <a:endParaRPr lang="en-US" altLang="zh-TW"/>
          </a:p>
        </p:txBody>
      </p:sp>
      <p:sp>
        <p:nvSpPr>
          <p:cNvPr id="5121" name="Rectangle 1"/>
          <p:cNvSpPr>
            <a:spLocks noGrp="1" noChangeArrowheads="1"/>
          </p:cNvSpPr>
          <p:nvPr>
            <p:ph type="ctrTitle"/>
          </p:nvPr>
        </p:nvSpPr>
        <p:spPr>
          <a:xfrm>
            <a:off x="450850" y="296863"/>
            <a:ext cx="9258300" cy="793750"/>
          </a:xfrm>
        </p:spPr>
        <p:txBody>
          <a:bodyPr lIns="0" tIns="0" rIns="0" bIns="0">
            <a:normAutofit/>
          </a:bodyPr>
          <a:lstStyle/>
          <a:p>
            <a:pPr algn="l">
              <a:lnSpc>
                <a:spcPct val="95000"/>
              </a:lnSpc>
              <a:defRPr/>
            </a:pPr>
            <a:r>
              <a:rPr lang="zh-TW" altLang="en-US" sz="3800" b="1" dirty="0" smtClean="0">
                <a:solidFill>
                  <a:srgbClr val="91F73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時間管理一句訣 </a:t>
            </a:r>
            <a:r>
              <a:rPr lang="zh-TW" altLang="en-US" sz="4000" b="1" u="sng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如期</a:t>
            </a:r>
            <a:r>
              <a:rPr lang="zh-TW" altLang="en-US" sz="4000" b="1" u="sng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完成</a:t>
            </a:r>
            <a:r>
              <a:rPr lang="zh-TW" altLang="en-US" sz="4000" b="1" u="sng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專案</a:t>
            </a:r>
            <a:endParaRPr lang="zh-TW" altLang="en-US" sz="3800" u="sng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151" name="Text Box 31"/>
          <p:cNvSpPr txBox="1">
            <a:spLocks noChangeArrowheads="1"/>
          </p:cNvSpPr>
          <p:nvPr/>
        </p:nvSpPr>
        <p:spPr bwMode="auto">
          <a:xfrm>
            <a:off x="1923653" y="296863"/>
            <a:ext cx="8916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algn="ctr">
              <a:lnSpc>
                <a:spcPct val="95000"/>
              </a:lnSpc>
              <a:defRPr/>
            </a:pPr>
            <a:endParaRPr lang="zh-TW" altLang="en-US" sz="4800" b="1" dirty="0">
              <a:solidFill>
                <a:srgbClr val="FFC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198" name="Picture 3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160000" y="2768600"/>
            <a:ext cx="3200400" cy="112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53" name="Text Box 33"/>
          <p:cNvSpPr txBox="1">
            <a:spLocks noChangeArrowheads="1"/>
          </p:cNvSpPr>
          <p:nvPr/>
        </p:nvSpPr>
        <p:spPr bwMode="auto">
          <a:xfrm>
            <a:off x="9975850" y="3162300"/>
            <a:ext cx="3314700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>
            <a:spAutoFit/>
          </a:bodyPr>
          <a:lstStyle/>
          <a:p>
            <a:pPr algn="ctr">
              <a:lnSpc>
                <a:spcPct val="95000"/>
              </a:lnSpc>
              <a:defRPr/>
            </a:pPr>
            <a:r>
              <a:rPr lang="zh-TW" altLang="en-US" dirty="0">
                <a:solidFill>
                  <a:srgbClr val="FFFFFF"/>
                </a:solidFill>
                <a:latin typeface="+mn-ea"/>
              </a:rPr>
              <a:t>湧浪規劃法</a:t>
            </a:r>
          </a:p>
        </p:txBody>
      </p:sp>
      <p:pic>
        <p:nvPicPr>
          <p:cNvPr id="8200" name="Picture 3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160000" y="3970338"/>
            <a:ext cx="5281613" cy="1360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55" name="Text Box 35"/>
          <p:cNvSpPr txBox="1">
            <a:spLocks noChangeArrowheads="1"/>
          </p:cNvSpPr>
          <p:nvPr/>
        </p:nvSpPr>
        <p:spPr bwMode="auto">
          <a:xfrm>
            <a:off x="10160000" y="3522663"/>
            <a:ext cx="5395913" cy="1052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>
            <a:spAutoFit/>
          </a:bodyPr>
          <a:lstStyle/>
          <a:p>
            <a:pPr>
              <a:lnSpc>
                <a:spcPct val="95000"/>
              </a:lnSpc>
              <a:defRPr/>
            </a:pPr>
            <a:r>
              <a:rPr lang="zh-TW" altLang="en-US" dirty="0">
                <a:solidFill>
                  <a:srgbClr val="FFFFFF"/>
                </a:solidFill>
                <a:latin typeface="+mn-ea"/>
              </a:rPr>
              <a:t>順序圖示法</a:t>
            </a:r>
            <a:r>
              <a:rPr lang="en-US" altLang="zh-TW" dirty="0">
                <a:solidFill>
                  <a:srgbClr val="FFFFFF"/>
                </a:solidFill>
                <a:latin typeface="+mn-ea"/>
              </a:rPr>
              <a:t>(FS,FF,SS,SF)</a:t>
            </a:r>
            <a:endParaRPr lang="en-US" altLang="zh-TW" dirty="0">
              <a:latin typeface="+mn-ea"/>
            </a:endParaRPr>
          </a:p>
          <a:p>
            <a:pPr>
              <a:lnSpc>
                <a:spcPct val="95000"/>
              </a:lnSpc>
              <a:defRPr/>
            </a:pPr>
            <a:r>
              <a:rPr lang="zh-TW" altLang="en-US" dirty="0">
                <a:solidFill>
                  <a:srgbClr val="FFFFFF"/>
                </a:solidFill>
                <a:latin typeface="+mn-ea"/>
              </a:rPr>
              <a:t>相依關係判定</a:t>
            </a:r>
            <a:r>
              <a:rPr lang="en-US" altLang="zh-TW" dirty="0">
                <a:solidFill>
                  <a:srgbClr val="FFFFFF"/>
                </a:solidFill>
                <a:latin typeface="+mn-ea"/>
              </a:rPr>
              <a:t>(</a:t>
            </a:r>
            <a:r>
              <a:rPr lang="zh-TW" altLang="en-US" dirty="0">
                <a:solidFill>
                  <a:srgbClr val="FFFFFF"/>
                </a:solidFill>
                <a:latin typeface="+mn-ea"/>
              </a:rPr>
              <a:t>強制</a:t>
            </a:r>
            <a:r>
              <a:rPr lang="en-US" altLang="zh-TW" dirty="0">
                <a:solidFill>
                  <a:srgbClr val="FFFFFF"/>
                </a:solidFill>
                <a:latin typeface="+mn-ea"/>
              </a:rPr>
              <a:t>,</a:t>
            </a:r>
            <a:r>
              <a:rPr lang="zh-TW" altLang="en-US" dirty="0">
                <a:solidFill>
                  <a:srgbClr val="FFFFFF"/>
                </a:solidFill>
                <a:latin typeface="+mn-ea"/>
              </a:rPr>
              <a:t>刻意</a:t>
            </a:r>
            <a:r>
              <a:rPr lang="en-US" altLang="zh-TW" dirty="0">
                <a:solidFill>
                  <a:srgbClr val="FFFFFF"/>
                </a:solidFill>
                <a:latin typeface="+mn-ea"/>
              </a:rPr>
              <a:t>,</a:t>
            </a:r>
            <a:r>
              <a:rPr lang="zh-TW" altLang="en-US" dirty="0">
                <a:solidFill>
                  <a:srgbClr val="FFFFFF"/>
                </a:solidFill>
                <a:latin typeface="+mn-ea"/>
              </a:rPr>
              <a:t>外部</a:t>
            </a:r>
            <a:r>
              <a:rPr lang="en-US" altLang="zh-TW" dirty="0">
                <a:solidFill>
                  <a:srgbClr val="FFFFFF"/>
                </a:solidFill>
                <a:latin typeface="+mn-ea"/>
              </a:rPr>
              <a:t>)</a:t>
            </a:r>
            <a:endParaRPr lang="en-US" altLang="zh-TW" dirty="0">
              <a:latin typeface="+mn-ea"/>
            </a:endParaRPr>
          </a:p>
          <a:p>
            <a:pPr>
              <a:lnSpc>
                <a:spcPct val="95000"/>
              </a:lnSpc>
              <a:defRPr/>
            </a:pPr>
            <a:r>
              <a:rPr lang="zh-TW" altLang="en-US" dirty="0">
                <a:solidFill>
                  <a:srgbClr val="FFFFFF"/>
                </a:solidFill>
                <a:latin typeface="+mn-ea"/>
              </a:rPr>
              <a:t>考：計算要徑</a:t>
            </a:r>
            <a:r>
              <a:rPr lang="en-US" altLang="zh-TW" dirty="0">
                <a:solidFill>
                  <a:srgbClr val="FFFFFF"/>
                </a:solidFill>
                <a:latin typeface="+mn-ea"/>
              </a:rPr>
              <a:t>,Float</a:t>
            </a:r>
            <a:r>
              <a:rPr lang="zh-TW" altLang="en-US" dirty="0">
                <a:solidFill>
                  <a:srgbClr val="FFFFFF"/>
                </a:solidFill>
                <a:latin typeface="+mn-ea"/>
              </a:rPr>
              <a:t>、畫網圖</a:t>
            </a:r>
          </a:p>
        </p:txBody>
      </p:sp>
      <p:pic>
        <p:nvPicPr>
          <p:cNvPr id="8202" name="Picture 3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-3722688" y="3089275"/>
            <a:ext cx="3203575" cy="1122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57" name="Text Box 37"/>
          <p:cNvSpPr txBox="1">
            <a:spLocks noChangeArrowheads="1"/>
          </p:cNvSpPr>
          <p:nvPr/>
        </p:nvSpPr>
        <p:spPr bwMode="auto">
          <a:xfrm>
            <a:off x="-3779838" y="3475038"/>
            <a:ext cx="3317875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>
            <a:spAutoFit/>
          </a:bodyPr>
          <a:lstStyle/>
          <a:p>
            <a:pPr>
              <a:lnSpc>
                <a:spcPct val="95000"/>
              </a:lnSpc>
              <a:defRPr/>
            </a:pPr>
            <a:r>
              <a:rPr lang="en-US" altLang="zh-TW">
                <a:solidFill>
                  <a:srgbClr val="FFFFFF"/>
                </a:solidFill>
                <a:latin typeface="+mn-ea"/>
              </a:rPr>
              <a:t>3 RBS (</a:t>
            </a:r>
            <a:r>
              <a:rPr lang="zh-TW" altLang="en-US">
                <a:solidFill>
                  <a:srgbClr val="FFFFFF"/>
                </a:solidFill>
                <a:latin typeface="+mn-ea"/>
              </a:rPr>
              <a:t>資源分解結構</a:t>
            </a:r>
            <a:r>
              <a:rPr lang="en-US" altLang="zh-TW">
                <a:solidFill>
                  <a:srgbClr val="FFFFFF"/>
                </a:solidFill>
                <a:latin typeface="+mn-ea"/>
              </a:rPr>
              <a:t>)</a:t>
            </a:r>
          </a:p>
        </p:txBody>
      </p:sp>
      <p:pic>
        <p:nvPicPr>
          <p:cNvPr id="8204" name="Picture 38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-3562350" y="4689475"/>
            <a:ext cx="3203575" cy="168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59" name="Text Box 39"/>
          <p:cNvSpPr txBox="1">
            <a:spLocks noChangeArrowheads="1"/>
          </p:cNvSpPr>
          <p:nvPr/>
        </p:nvSpPr>
        <p:spPr bwMode="auto">
          <a:xfrm>
            <a:off x="-3619500" y="4827588"/>
            <a:ext cx="3317875" cy="1404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>
            <a:spAutoFit/>
          </a:bodyPr>
          <a:lstStyle/>
          <a:p>
            <a:pPr>
              <a:lnSpc>
                <a:spcPct val="95000"/>
              </a:lnSpc>
              <a:defRPr/>
            </a:pPr>
            <a:r>
              <a:rPr lang="zh-TW" altLang="en-US">
                <a:solidFill>
                  <a:srgbClr val="FFFFFF"/>
                </a:solidFill>
                <a:latin typeface="+mn-ea"/>
              </a:rPr>
              <a:t>類比估算法</a:t>
            </a:r>
            <a:endParaRPr lang="zh-TW" altLang="en-US">
              <a:latin typeface="+mn-ea"/>
            </a:endParaRPr>
          </a:p>
          <a:p>
            <a:pPr>
              <a:lnSpc>
                <a:spcPct val="95000"/>
              </a:lnSpc>
              <a:defRPr/>
            </a:pPr>
            <a:r>
              <a:rPr lang="zh-TW" altLang="en-US">
                <a:solidFill>
                  <a:srgbClr val="FFFFFF"/>
                </a:solidFill>
                <a:latin typeface="+mn-ea"/>
              </a:rPr>
              <a:t>參數估算法 </a:t>
            </a:r>
            <a:r>
              <a:rPr lang="en-US" altLang="zh-TW">
                <a:solidFill>
                  <a:srgbClr val="FFFFFF"/>
                </a:solidFill>
                <a:latin typeface="+mn-ea"/>
              </a:rPr>
              <a:t>4</a:t>
            </a:r>
            <a:endParaRPr lang="en-US" altLang="zh-TW">
              <a:latin typeface="+mn-ea"/>
            </a:endParaRPr>
          </a:p>
          <a:p>
            <a:pPr>
              <a:lnSpc>
                <a:spcPct val="95000"/>
              </a:lnSpc>
              <a:defRPr/>
            </a:pPr>
            <a:r>
              <a:rPr lang="zh-TW" altLang="en-US">
                <a:solidFill>
                  <a:srgbClr val="FFFFFF"/>
                </a:solidFill>
                <a:latin typeface="+mn-ea"/>
              </a:rPr>
              <a:t>三點估算法</a:t>
            </a:r>
            <a:endParaRPr lang="zh-TW" altLang="en-US">
              <a:latin typeface="+mn-ea"/>
            </a:endParaRPr>
          </a:p>
          <a:p>
            <a:pPr>
              <a:lnSpc>
                <a:spcPct val="95000"/>
              </a:lnSpc>
              <a:defRPr/>
            </a:pPr>
            <a:r>
              <a:rPr lang="en-US" altLang="zh-TW">
                <a:solidFill>
                  <a:srgbClr val="FFFFFF"/>
                </a:solidFill>
                <a:latin typeface="+mn-ea"/>
              </a:rPr>
              <a:t>PERT</a:t>
            </a:r>
          </a:p>
        </p:txBody>
      </p:sp>
      <p:pic>
        <p:nvPicPr>
          <p:cNvPr id="8206" name="Picture 40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0160000" y="5489575"/>
            <a:ext cx="4471988" cy="168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61" name="Text Box 41"/>
          <p:cNvSpPr txBox="1">
            <a:spLocks noChangeArrowheads="1"/>
          </p:cNvSpPr>
          <p:nvPr/>
        </p:nvSpPr>
        <p:spPr bwMode="auto">
          <a:xfrm>
            <a:off x="10160000" y="5610225"/>
            <a:ext cx="4586288" cy="1052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>
            <a:spAutoFit/>
          </a:bodyPr>
          <a:lstStyle/>
          <a:p>
            <a:pPr>
              <a:lnSpc>
                <a:spcPct val="95000"/>
              </a:lnSpc>
              <a:defRPr/>
            </a:pPr>
            <a:r>
              <a:rPr lang="zh-TW" altLang="en-US" dirty="0">
                <a:solidFill>
                  <a:srgbClr val="FFFFFF"/>
                </a:solidFill>
                <a:latin typeface="+mn-ea"/>
              </a:rPr>
              <a:t>要徑法</a:t>
            </a:r>
            <a:endParaRPr lang="zh-TW" altLang="en-US" dirty="0">
              <a:latin typeface="+mn-ea"/>
            </a:endParaRPr>
          </a:p>
          <a:p>
            <a:pPr>
              <a:lnSpc>
                <a:spcPct val="95000"/>
              </a:lnSpc>
              <a:defRPr/>
            </a:pPr>
            <a:r>
              <a:rPr lang="zh-TW" altLang="en-US" dirty="0">
                <a:solidFill>
                  <a:srgbClr val="FFFFFF"/>
                </a:solidFill>
                <a:latin typeface="+mn-ea"/>
              </a:rPr>
              <a:t>關鍵鏈法</a:t>
            </a:r>
            <a:endParaRPr lang="zh-TW" altLang="en-US" dirty="0">
              <a:latin typeface="+mn-ea"/>
            </a:endParaRPr>
          </a:p>
          <a:p>
            <a:pPr>
              <a:lnSpc>
                <a:spcPct val="95000"/>
              </a:lnSpc>
              <a:defRPr/>
            </a:pPr>
            <a:r>
              <a:rPr lang="zh-TW" altLang="en-US" dirty="0">
                <a:solidFill>
                  <a:srgbClr val="FFFFFF"/>
                </a:solidFill>
                <a:latin typeface="+mn-ea"/>
              </a:rPr>
              <a:t>時程壓縮</a:t>
            </a:r>
            <a:r>
              <a:rPr lang="en-US" altLang="zh-TW" dirty="0">
                <a:solidFill>
                  <a:srgbClr val="FFFFFF"/>
                </a:solidFill>
                <a:latin typeface="+mn-ea"/>
              </a:rPr>
              <a:t>(</a:t>
            </a:r>
            <a:r>
              <a:rPr lang="zh-TW" altLang="en-US" dirty="0">
                <a:solidFill>
                  <a:srgbClr val="FFFFFF"/>
                </a:solidFill>
                <a:latin typeface="+mn-ea"/>
              </a:rPr>
              <a:t>縮程</a:t>
            </a:r>
            <a:r>
              <a:rPr lang="en-US" altLang="zh-TW" dirty="0">
                <a:solidFill>
                  <a:srgbClr val="FFFFFF"/>
                </a:solidFill>
                <a:latin typeface="+mn-ea"/>
              </a:rPr>
              <a:t>,</a:t>
            </a:r>
            <a:r>
              <a:rPr lang="zh-TW" altLang="en-US" dirty="0">
                <a:solidFill>
                  <a:srgbClr val="FFFFFF"/>
                </a:solidFill>
                <a:latin typeface="+mn-ea"/>
              </a:rPr>
              <a:t>快速跟進</a:t>
            </a:r>
            <a:r>
              <a:rPr lang="en-US" altLang="zh-TW" dirty="0">
                <a:solidFill>
                  <a:srgbClr val="FFFFFF"/>
                </a:solidFill>
                <a:latin typeface="+mn-ea"/>
              </a:rPr>
              <a:t>)</a:t>
            </a:r>
          </a:p>
        </p:txBody>
      </p:sp>
      <p:sp>
        <p:nvSpPr>
          <p:cNvPr id="5163" name="Text Box 43"/>
          <p:cNvSpPr txBox="1">
            <a:spLocks noChangeArrowheads="1"/>
          </p:cNvSpPr>
          <p:nvPr/>
        </p:nvSpPr>
        <p:spPr bwMode="auto">
          <a:xfrm>
            <a:off x="-2098675" y="6983413"/>
            <a:ext cx="2827338" cy="703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>
            <a:spAutoFit/>
          </a:bodyPr>
          <a:lstStyle/>
          <a:p>
            <a:pPr>
              <a:lnSpc>
                <a:spcPct val="95000"/>
              </a:lnSpc>
              <a:defRPr/>
            </a:pPr>
            <a:r>
              <a:rPr lang="en-US" altLang="zh-TW">
                <a:solidFill>
                  <a:srgbClr val="FFFFFF"/>
                </a:solidFill>
                <a:latin typeface="+mn-ea"/>
              </a:rPr>
              <a:t>6</a:t>
            </a:r>
            <a:r>
              <a:rPr lang="zh-TW" altLang="en-US">
                <a:solidFill>
                  <a:srgbClr val="FFFFFF"/>
                </a:solidFill>
                <a:latin typeface="+mn-ea"/>
              </a:rPr>
              <a:t>績效審查</a:t>
            </a:r>
            <a:endParaRPr lang="zh-TW" altLang="en-US">
              <a:latin typeface="+mn-ea"/>
            </a:endParaRPr>
          </a:p>
          <a:p>
            <a:pPr>
              <a:lnSpc>
                <a:spcPct val="95000"/>
              </a:lnSpc>
              <a:defRPr/>
            </a:pPr>
            <a:r>
              <a:rPr lang="zh-TW" altLang="en-US">
                <a:solidFill>
                  <a:srgbClr val="FFFFFF"/>
                </a:solidFill>
                <a:latin typeface="+mn-ea"/>
              </a:rPr>
              <a:t>變異分析</a:t>
            </a:r>
          </a:p>
        </p:txBody>
      </p:sp>
      <p:pic>
        <p:nvPicPr>
          <p:cNvPr id="8209" name="Picture 44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-1473200" y="3140075"/>
            <a:ext cx="1574800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65" name="Text Box 45"/>
          <p:cNvSpPr txBox="1">
            <a:spLocks noChangeArrowheads="1"/>
          </p:cNvSpPr>
          <p:nvPr/>
        </p:nvSpPr>
        <p:spPr bwMode="auto">
          <a:xfrm>
            <a:off x="-1530350" y="3140075"/>
            <a:ext cx="1689100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>
              <a:lnSpc>
                <a:spcPct val="95000"/>
              </a:lnSpc>
              <a:defRPr/>
            </a:pPr>
            <a:r>
              <a:rPr lang="zh-TW" altLang="en-US">
                <a:solidFill>
                  <a:srgbClr val="FFFFFF"/>
                </a:solidFill>
                <a:latin typeface="+mn-ea"/>
              </a:rPr>
              <a:t>資源分解</a:t>
            </a:r>
          </a:p>
        </p:txBody>
      </p:sp>
      <p:graphicFrame>
        <p:nvGraphicFramePr>
          <p:cNvPr id="21" name="表格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9657368"/>
              </p:ext>
            </p:extLst>
          </p:nvPr>
        </p:nvGraphicFramePr>
        <p:xfrm>
          <a:off x="255270" y="1084143"/>
          <a:ext cx="9720580" cy="57690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514"/>
                <a:gridCol w="1512168"/>
                <a:gridCol w="5327898"/>
              </a:tblGrid>
              <a:tr h="535273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400" b="1" u="none" strike="noStrik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子流程</a:t>
                      </a:r>
                      <a:endParaRPr lang="zh-TW" altLang="en-US" sz="2400" b="1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400" b="1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五大過程</a:t>
                      </a:r>
                      <a:endParaRPr lang="zh-TW" altLang="en-US" sz="2400" b="1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400" b="1" u="none" strike="noStrik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一句訣</a:t>
                      </a:r>
                      <a:endParaRPr lang="zh-TW" altLang="en-US" sz="2400" b="1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</a:tr>
              <a:tr h="822432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b="0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1.</a:t>
                      </a:r>
                      <a:r>
                        <a:rPr lang="zh-TW" altLang="en-US" sz="3200" b="0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規劃時程管理</a:t>
                      </a:r>
                      <a:endParaRPr lang="zh-TW" altLang="en-US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3200" b="0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規劃</a:t>
                      </a:r>
                      <a:endParaRPr lang="en-US" altLang="zh-TW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400" b="0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時程規畫要做好，專案進度能確保</a:t>
                      </a:r>
                      <a:endParaRPr lang="en-US" altLang="zh-TW" sz="24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</a:tr>
              <a:tr h="864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2.</a:t>
                      </a:r>
                      <a:r>
                        <a:rPr lang="zh-TW" altLang="en-US" sz="3200" b="0" u="none" strike="noStrik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定義</a:t>
                      </a:r>
                      <a:r>
                        <a:rPr lang="zh-TW" altLang="en-US" sz="32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活動</a:t>
                      </a:r>
                      <a:endParaRPr lang="zh-TW" altLang="en-US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3200" b="0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規劃</a:t>
                      </a:r>
                      <a:endParaRPr lang="en-US" altLang="zh-TW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4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定義要做什麼活動來</a:t>
                      </a:r>
                      <a:r>
                        <a:rPr lang="zh-TW" altLang="en-US" sz="2400" b="0" u="none" strike="noStrik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完成可交付</a:t>
                      </a:r>
                      <a:r>
                        <a:rPr lang="zh-TW" altLang="en-US" sz="24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成果</a:t>
                      </a:r>
                      <a:endParaRPr lang="en-US" altLang="zh-TW" sz="24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</a:tr>
              <a:tr h="936104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3.</a:t>
                      </a:r>
                      <a:r>
                        <a:rPr lang="zh-TW" altLang="en-US" sz="3200" b="0" u="none" strike="noStrik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排序活動</a:t>
                      </a:r>
                      <a:endParaRPr lang="zh-TW" altLang="en-US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3200" b="0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規劃</a:t>
                      </a:r>
                      <a:endParaRPr lang="zh-TW" altLang="en-US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4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誰先誰後說分明，看清楚相依關係，</a:t>
                      </a:r>
                      <a:endParaRPr lang="en-US" altLang="zh-TW" sz="2400" b="0" u="none" strike="noStrike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l" fontAlgn="ctr"/>
                      <a:r>
                        <a:rPr lang="zh-TW" altLang="en-US" sz="24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畫成網路圖才清楚。</a:t>
                      </a:r>
                      <a:endParaRPr lang="zh-TW" altLang="en-US" sz="24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</a:tr>
              <a:tr h="864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4.</a:t>
                      </a:r>
                      <a:r>
                        <a:rPr lang="zh-TW" altLang="en-US" sz="3200" b="0" u="none" strike="noStrik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估算活動期</a:t>
                      </a:r>
                      <a:r>
                        <a:rPr lang="zh-TW" altLang="en-US" sz="32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程</a:t>
                      </a:r>
                      <a:endParaRPr lang="zh-TW" altLang="en-US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3200" b="0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規劃</a:t>
                      </a:r>
                      <a:endParaRPr lang="en-US" altLang="zh-TW" sz="3200" b="0" i="0" u="none" strike="noStrike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4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以取得</a:t>
                      </a:r>
                      <a:r>
                        <a:rPr lang="zh-TW" altLang="en-US" sz="2400" b="0" u="none" strike="noStrik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的</a:t>
                      </a:r>
                      <a:r>
                        <a:rPr lang="zh-TW" altLang="en-US" sz="24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資源，估算各活動工期</a:t>
                      </a:r>
                      <a:endParaRPr lang="zh-TW" altLang="en-US" sz="24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</a:tr>
              <a:tr h="864096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5.</a:t>
                      </a:r>
                      <a:r>
                        <a:rPr lang="zh-TW" altLang="en-US" sz="3200" b="0" u="none" strike="noStrik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發展時</a:t>
                      </a:r>
                      <a:r>
                        <a:rPr lang="zh-TW" altLang="en-US" sz="32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程</a:t>
                      </a:r>
                      <a:endParaRPr lang="zh-TW" altLang="en-US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3200" b="0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規劃</a:t>
                      </a:r>
                      <a:endParaRPr lang="zh-TW" altLang="en-US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4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抓要徑，壓時程，建立進度基準</a:t>
                      </a:r>
                      <a:endParaRPr lang="zh-TW" altLang="en-US" sz="24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</a:tr>
              <a:tr h="882994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6.</a:t>
                      </a:r>
                      <a:r>
                        <a:rPr lang="zh-TW" altLang="en-US" sz="32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管制時程</a:t>
                      </a:r>
                      <a:endParaRPr lang="zh-TW" altLang="en-US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3200" b="0" i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監控</a:t>
                      </a:r>
                      <a:endParaRPr lang="en-US" altLang="zh-TW" sz="32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2400" b="0" u="none" strike="noStrike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掌握進度狀況</a:t>
                      </a:r>
                      <a:r>
                        <a:rPr lang="zh-TW" altLang="en-US" sz="2400" b="0" u="none" strike="noStrike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，主動改善未達目標者</a:t>
                      </a:r>
                      <a:endParaRPr lang="en-US" altLang="zh-TW" sz="2400" b="0" i="0" u="none" strike="noStrike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25B8DEC-BDDD-4ED0-AA0F-0FEE8B306B9C}" type="slidenum">
              <a:rPr lang="en-US" altLang="zh-TW" smtClean="0"/>
              <a:pPr>
                <a:defRPr/>
              </a:pPr>
              <a:t>3</a:t>
            </a:fld>
            <a:endParaRPr lang="en-US" altLang="zh-TW"/>
          </a:p>
        </p:txBody>
      </p:sp>
      <p:sp>
        <p:nvSpPr>
          <p:cNvPr id="4" name="內容版面配置區 3"/>
          <p:cNvSpPr>
            <a:spLocks noGrp="1"/>
          </p:cNvSpPr>
          <p:nvPr>
            <p:ph sz="quarter" idx="1"/>
          </p:nvPr>
        </p:nvSpPr>
        <p:spPr>
          <a:xfrm>
            <a:off x="399480" y="353616"/>
            <a:ext cx="9252520" cy="6335051"/>
          </a:xfrm>
        </p:spPr>
        <p:txBody>
          <a:bodyPr/>
          <a:lstStyle/>
          <a:p>
            <a:endParaRPr lang="zh-TW" altLang="en-US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0" t="4008" r="9243" b="4324"/>
          <a:stretch/>
        </p:blipFill>
        <p:spPr>
          <a:xfrm>
            <a:off x="471488" y="227041"/>
            <a:ext cx="9217024" cy="722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5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25B8DEC-BDDD-4ED0-AA0F-0FEE8B306B9C}" type="slidenum">
              <a:rPr lang="en-US" altLang="zh-TW" smtClean="0"/>
              <a:pPr>
                <a:defRPr/>
              </a:pPr>
              <a:t>4</a:t>
            </a:fld>
            <a:endParaRPr lang="en-US" altLang="zh-TW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4" t="4437" b="3963"/>
          <a:stretch/>
        </p:blipFill>
        <p:spPr>
          <a:xfrm>
            <a:off x="327472" y="33535"/>
            <a:ext cx="9649072" cy="731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53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公正">
  <a:themeElements>
    <a:clrScheme name="公正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公正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994</TotalTime>
  <Words>222</Words>
  <Application>Microsoft Office PowerPoint</Application>
  <PresentationFormat>自訂</PresentationFormat>
  <Paragraphs>54</Paragraphs>
  <Slides>4</Slides>
  <Notes>4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5" baseType="lpstr">
      <vt:lpstr>公正</vt:lpstr>
      <vt:lpstr>時程管理複習</vt:lpstr>
      <vt:lpstr>時間管理一句訣 如期完成專案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</dc:creator>
  <cp:lastModifiedBy>judy</cp:lastModifiedBy>
  <cp:revision>94</cp:revision>
  <dcterms:created xsi:type="dcterms:W3CDTF">2004-05-06T09:28:21Z</dcterms:created>
  <dcterms:modified xsi:type="dcterms:W3CDTF">2018-05-04T13:17:52Z</dcterms:modified>
</cp:coreProperties>
</file>

<file path=docProps/thumbnail.jpeg>
</file>